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nva Sans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0D3C3F-314F-4122-AC85-F93F3B77576F}" v="5" dt="2023-10-04T06:41:08.5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customXml" Target="../customXml/item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 Ghag" userId="2cd81d7106d51e4a" providerId="LiveId" clId="{560D3C3F-314F-4122-AC85-F93F3B77576F}"/>
    <pc:docChg chg="undo custSel modSld">
      <pc:chgData name="Om Ghag" userId="2cd81d7106d51e4a" providerId="LiveId" clId="{560D3C3F-314F-4122-AC85-F93F3B77576F}" dt="2023-10-04T06:41:08.565" v="7" actId="931"/>
      <pc:docMkLst>
        <pc:docMk/>
      </pc:docMkLst>
      <pc:sldChg chg="modSp mod modTransition">
        <pc:chgData name="Om Ghag" userId="2cd81d7106d51e4a" providerId="LiveId" clId="{560D3C3F-314F-4122-AC85-F93F3B77576F}" dt="2023-10-04T04:55:51.047" v="5"/>
        <pc:sldMkLst>
          <pc:docMk/>
          <pc:sldMk cId="0" sldId="256"/>
        </pc:sldMkLst>
        <pc:spChg chg="mod">
          <ac:chgData name="Om Ghag" userId="2cd81d7106d51e4a" providerId="LiveId" clId="{560D3C3F-314F-4122-AC85-F93F3B77576F}" dt="2023-10-04T04:00:38.327" v="1" actId="1076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 modTransition">
        <pc:chgData name="Om Ghag" userId="2cd81d7106d51e4a" providerId="LiveId" clId="{560D3C3F-314F-4122-AC85-F93F3B77576F}" dt="2023-10-04T06:41:08.565" v="7" actId="931"/>
        <pc:sldMkLst>
          <pc:docMk/>
          <pc:sldMk cId="0" sldId="257"/>
        </pc:sldMkLst>
        <pc:spChg chg="del">
          <ac:chgData name="Om Ghag" userId="2cd81d7106d51e4a" providerId="LiveId" clId="{560D3C3F-314F-4122-AC85-F93F3B77576F}" dt="2023-10-04T06:40:43.595" v="6" actId="478"/>
          <ac:spMkLst>
            <pc:docMk/>
            <pc:sldMk cId="0" sldId="257"/>
            <ac:spMk id="2" creationId="{00000000-0000-0000-0000-000000000000}"/>
          </ac:spMkLst>
        </pc:spChg>
        <pc:picChg chg="add mod">
          <ac:chgData name="Om Ghag" userId="2cd81d7106d51e4a" providerId="LiveId" clId="{560D3C3F-314F-4122-AC85-F93F3B77576F}" dt="2023-10-04T06:41:08.565" v="7" actId="931"/>
          <ac:picMkLst>
            <pc:docMk/>
            <pc:sldMk cId="0" sldId="257"/>
            <ac:picMk id="4" creationId="{442FD671-BCEC-40DE-E127-7656C32D80A4}"/>
          </ac:picMkLst>
        </pc:picChg>
      </pc:sldChg>
      <pc:sldChg chg="modTransition">
        <pc:chgData name="Om Ghag" userId="2cd81d7106d51e4a" providerId="LiveId" clId="{560D3C3F-314F-4122-AC85-F93F3B77576F}" dt="2023-10-04T04:01:14.667" v="4"/>
        <pc:sldMkLst>
          <pc:docMk/>
          <pc:sldMk cId="0" sldId="258"/>
        </pc:sldMkLst>
      </pc:sldChg>
      <pc:sldChg chg="modTransition">
        <pc:chgData name="Om Ghag" userId="2cd81d7106d51e4a" providerId="LiveId" clId="{560D3C3F-314F-4122-AC85-F93F3B77576F}" dt="2023-10-04T04:01:14.667" v="4"/>
        <pc:sldMkLst>
          <pc:docMk/>
          <pc:sldMk cId="0" sldId="259"/>
        </pc:sldMkLst>
      </pc:sldChg>
      <pc:sldChg chg="modTransition">
        <pc:chgData name="Om Ghag" userId="2cd81d7106d51e4a" providerId="LiveId" clId="{560D3C3F-314F-4122-AC85-F93F3B77576F}" dt="2023-10-04T04:01:14.667" v="4"/>
        <pc:sldMkLst>
          <pc:docMk/>
          <pc:sldMk cId="0" sldId="260"/>
        </pc:sldMkLst>
      </pc:sldChg>
      <pc:sldChg chg="modTransition">
        <pc:chgData name="Om Ghag" userId="2cd81d7106d51e4a" providerId="LiveId" clId="{560D3C3F-314F-4122-AC85-F93F3B77576F}" dt="2023-10-04T04:01:14.667" v="4"/>
        <pc:sldMkLst>
          <pc:docMk/>
          <pc:sldMk cId="0" sldId="261"/>
        </pc:sldMkLst>
      </pc:sldChg>
      <pc:sldChg chg="modTransition">
        <pc:chgData name="Om Ghag" userId="2cd81d7106d51e4a" providerId="LiveId" clId="{560D3C3F-314F-4122-AC85-F93F3B77576F}" dt="2023-10-04T04:01:14.667" v="4"/>
        <pc:sldMkLst>
          <pc:docMk/>
          <pc:sldMk cId="0" sldId="262"/>
        </pc:sldMkLst>
      </pc:sldChg>
      <pc:sldChg chg="modTransition">
        <pc:chgData name="Om Ghag" userId="2cd81d7106d51e4a" providerId="LiveId" clId="{560D3C3F-314F-4122-AC85-F93F3B77576F}" dt="2023-10-04T04:01:14.667" v="4"/>
        <pc:sldMkLst>
          <pc:docMk/>
          <pc:sldMk cId="0" sldId="263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4800659" y="8397875"/>
            <a:ext cx="2458641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Canva Sans"/>
              </a:rPr>
              <a:t>Om Pravin Ghag</a:t>
            </a:r>
          </a:p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Canva Sans"/>
              </a:rPr>
              <a:t>21102B0002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2FD671-BCEC-40DE-E127-7656C32D80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0FFF5544B327E4696DBC432501EF536" ma:contentTypeVersion="3" ma:contentTypeDescription="Create a new document." ma:contentTypeScope="" ma:versionID="229465c0be6da13136094eeedf001fd3">
  <xsd:schema xmlns:xsd="http://www.w3.org/2001/XMLSchema" xmlns:xs="http://www.w3.org/2001/XMLSchema" xmlns:p="http://schemas.microsoft.com/office/2006/metadata/properties" xmlns:ns2="ec333221-26f2-4903-9eb8-d22159498df7" targetNamespace="http://schemas.microsoft.com/office/2006/metadata/properties" ma:root="true" ma:fieldsID="5865c6dfc5836266179016c3e3c0ee85" ns2:_="">
    <xsd:import namespace="ec333221-26f2-4903-9eb8-d22159498df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333221-26f2-4903-9eb8-d22159498d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E5DA0D-F996-4D2F-B702-21777243BD23}"/>
</file>

<file path=customXml/itemProps2.xml><?xml version="1.0" encoding="utf-8"?>
<ds:datastoreItem xmlns:ds="http://schemas.openxmlformats.org/officeDocument/2006/customXml" ds:itemID="{C859541A-F297-4280-B3C9-7A7CDFE39A4B}"/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4</Words>
  <Application>Microsoft Office PowerPoint</Application>
  <PresentationFormat>Custom</PresentationFormat>
  <Paragraphs>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Canva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wepik|[{"id":"9a428780-4b39-4818-8727-8a54a2ed2a42","metadata":{},"size":{"width":1101.1024134678478,"height":1080.000028835507},"position":{"x":818.9605953186516,"y":0},"rotation":0,"flip":{"x":false,"y":false},"group":null,"locked":false,"keepProportion</dc:title>
  <cp:lastModifiedBy>Om Ghag</cp:lastModifiedBy>
  <cp:revision>1</cp:revision>
  <dcterms:created xsi:type="dcterms:W3CDTF">2006-08-16T00:00:00Z</dcterms:created>
  <dcterms:modified xsi:type="dcterms:W3CDTF">2023-10-04T06:41:18Z</dcterms:modified>
  <dc:identifier>DAFwQ68_dac</dc:identifier>
</cp:coreProperties>
</file>

<file path=docProps/thumbnail.jpeg>
</file>